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0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97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3546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161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9244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027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6691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706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11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397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1141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7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7751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2C17B-3010-47C6-A772-DDE999294115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03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BD54CF4-477C-A287-82B8-EB287D154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69" y="106336"/>
            <a:ext cx="821215" cy="5665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6AE8508-B883-9600-4F14-4644885658AD}"/>
              </a:ext>
            </a:extLst>
          </p:cNvPr>
          <p:cNvSpPr txBox="1"/>
          <p:nvPr/>
        </p:nvSpPr>
        <p:spPr>
          <a:xfrm>
            <a:off x="1986853" y="2409"/>
            <a:ext cx="5688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latin typeface="Corbel" panose="020B0503020204020204" pitchFamily="34" charset="0"/>
              </a:rPr>
              <a:t>Ordonner les nombres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D7ACB41-4A97-51AA-0531-A981AE7C2704}"/>
              </a:ext>
            </a:extLst>
          </p:cNvPr>
          <p:cNvSpPr/>
          <p:nvPr/>
        </p:nvSpPr>
        <p:spPr>
          <a:xfrm>
            <a:off x="381721" y="870766"/>
            <a:ext cx="8987243" cy="5743790"/>
          </a:xfrm>
          <a:prstGeom prst="roundRect">
            <a:avLst>
              <a:gd name="adj" fmla="val 6698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46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8646264-E7D2-D809-3B72-9548319957A0}"/>
              </a:ext>
            </a:extLst>
          </p:cNvPr>
          <p:cNvSpPr/>
          <p:nvPr/>
        </p:nvSpPr>
        <p:spPr>
          <a:xfrm>
            <a:off x="3219847" y="1046561"/>
            <a:ext cx="3310989" cy="121430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00B050"/>
                </a:solidFill>
              </a:rPr>
              <a:t>Ordre croissant</a:t>
            </a:r>
            <a:endParaRPr lang="fr-FR" sz="3200" dirty="0">
              <a:solidFill>
                <a:srgbClr val="00B05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478EB21-E90F-74E1-DB6F-6D3066EB3B23}"/>
              </a:ext>
            </a:extLst>
          </p:cNvPr>
          <p:cNvSpPr txBox="1"/>
          <p:nvPr/>
        </p:nvSpPr>
        <p:spPr>
          <a:xfrm>
            <a:off x="537036" y="2831357"/>
            <a:ext cx="81345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fr-FR" sz="6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23 &lt; </a:t>
            </a:r>
            <a:r>
              <a:rPr lang="fr-FR" sz="6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fr-FR" sz="6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75 &lt; </a:t>
            </a:r>
            <a:r>
              <a:rPr lang="fr-FR" sz="6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fr-FR" sz="6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 &lt; </a:t>
            </a:r>
            <a:r>
              <a:rPr lang="fr-FR" sz="6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fr-FR" sz="6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40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019BE26-29BC-F8A3-8791-909A2BFC657D}"/>
              </a:ext>
            </a:extLst>
          </p:cNvPr>
          <p:cNvSpPr txBox="1"/>
          <p:nvPr/>
        </p:nvSpPr>
        <p:spPr>
          <a:xfrm>
            <a:off x="81956" y="5345811"/>
            <a:ext cx="9322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 plus </a:t>
            </a:r>
            <a:r>
              <a:rPr lang="fr-FR" sz="5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petit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au plus </a:t>
            </a:r>
            <a:r>
              <a:rPr lang="fr-FR" sz="5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grand</a:t>
            </a:r>
          </a:p>
        </p:txBody>
      </p:sp>
      <p:sp>
        <p:nvSpPr>
          <p:cNvPr id="52" name="Flèche : haut 51">
            <a:extLst>
              <a:ext uri="{FF2B5EF4-FFF2-40B4-BE49-F238E27FC236}">
                <a16:creationId xmlns:a16="http://schemas.microsoft.com/office/drawing/2014/main" id="{F5B248F5-FC55-20AA-6A2B-3C5AD99E9E88}"/>
              </a:ext>
            </a:extLst>
          </p:cNvPr>
          <p:cNvSpPr/>
          <p:nvPr/>
        </p:nvSpPr>
        <p:spPr>
          <a:xfrm rot="3473887">
            <a:off x="7200067" y="786920"/>
            <a:ext cx="652068" cy="1627499"/>
          </a:xfrm>
          <a:prstGeom prst="upArrow">
            <a:avLst>
              <a:gd name="adj1" fmla="val 50000"/>
              <a:gd name="adj2" fmla="val 90748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EBF48A8-2ACA-037B-2AA8-C32FF9A9FE99}"/>
              </a:ext>
            </a:extLst>
          </p:cNvPr>
          <p:cNvSpPr txBox="1"/>
          <p:nvPr/>
        </p:nvSpPr>
        <p:spPr>
          <a:xfrm>
            <a:off x="8971351" y="154431"/>
            <a:ext cx="792480" cy="46166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CE2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31DAFAA-4A94-DADD-E609-67E2FD1FF384}"/>
              </a:ext>
            </a:extLst>
          </p:cNvPr>
          <p:cNvCxnSpPr/>
          <p:nvPr/>
        </p:nvCxnSpPr>
        <p:spPr>
          <a:xfrm>
            <a:off x="5486400" y="3779520"/>
            <a:ext cx="36000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1685EE5D-ED94-9D6C-449C-7C079E806942}"/>
              </a:ext>
            </a:extLst>
          </p:cNvPr>
          <p:cNvCxnSpPr/>
          <p:nvPr/>
        </p:nvCxnSpPr>
        <p:spPr>
          <a:xfrm>
            <a:off x="7589520" y="3779520"/>
            <a:ext cx="36000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3407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BD54CF4-477C-A287-82B8-EB287D154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69" y="106336"/>
            <a:ext cx="821215" cy="5665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6AE8508-B883-9600-4F14-4644885658AD}"/>
              </a:ext>
            </a:extLst>
          </p:cNvPr>
          <p:cNvSpPr txBox="1"/>
          <p:nvPr/>
        </p:nvSpPr>
        <p:spPr>
          <a:xfrm>
            <a:off x="1986853" y="2409"/>
            <a:ext cx="5688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latin typeface="Corbel" panose="020B0503020204020204" pitchFamily="34" charset="0"/>
              </a:rPr>
              <a:t>Ordonner les nombres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D7ACB41-4A97-51AA-0531-A981AE7C2704}"/>
              </a:ext>
            </a:extLst>
          </p:cNvPr>
          <p:cNvSpPr/>
          <p:nvPr/>
        </p:nvSpPr>
        <p:spPr>
          <a:xfrm>
            <a:off x="381721" y="870766"/>
            <a:ext cx="8987243" cy="5743790"/>
          </a:xfrm>
          <a:prstGeom prst="roundRect">
            <a:avLst>
              <a:gd name="adj" fmla="val 6698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46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8646264-E7D2-D809-3B72-9548319957A0}"/>
              </a:ext>
            </a:extLst>
          </p:cNvPr>
          <p:cNvSpPr/>
          <p:nvPr/>
        </p:nvSpPr>
        <p:spPr>
          <a:xfrm>
            <a:off x="3219847" y="1046561"/>
            <a:ext cx="3310989" cy="121430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Ordre décroissant</a:t>
            </a:r>
            <a:endParaRPr lang="fr-FR" sz="3200" dirty="0">
              <a:solidFill>
                <a:srgbClr val="C0000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478EB21-E90F-74E1-DB6F-6D3066EB3B23}"/>
              </a:ext>
            </a:extLst>
          </p:cNvPr>
          <p:cNvSpPr txBox="1"/>
          <p:nvPr/>
        </p:nvSpPr>
        <p:spPr>
          <a:xfrm>
            <a:off x="784860" y="2831357"/>
            <a:ext cx="7848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fr-FR" sz="6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36 &gt; </a:t>
            </a:r>
            <a:r>
              <a:rPr lang="fr-FR" sz="6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fr-FR" sz="6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91 &gt; </a:t>
            </a:r>
            <a:r>
              <a:rPr lang="fr-FR" sz="6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fr-FR" sz="6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57 &gt;</a:t>
            </a:r>
            <a:r>
              <a:rPr lang="fr-FR" sz="6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fr-FR" sz="6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26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019BE26-29BC-F8A3-8791-909A2BFC657D}"/>
              </a:ext>
            </a:extLst>
          </p:cNvPr>
          <p:cNvSpPr txBox="1"/>
          <p:nvPr/>
        </p:nvSpPr>
        <p:spPr>
          <a:xfrm>
            <a:off x="81956" y="5345811"/>
            <a:ext cx="9322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 plus </a:t>
            </a:r>
            <a:r>
              <a:rPr lang="fr-FR" sz="5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grand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au plus </a:t>
            </a:r>
            <a:r>
              <a:rPr lang="fr-FR" sz="5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petit</a:t>
            </a:r>
          </a:p>
        </p:txBody>
      </p:sp>
      <p:sp>
        <p:nvSpPr>
          <p:cNvPr id="52" name="Flèche : haut 51">
            <a:extLst>
              <a:ext uri="{FF2B5EF4-FFF2-40B4-BE49-F238E27FC236}">
                <a16:creationId xmlns:a16="http://schemas.microsoft.com/office/drawing/2014/main" id="{F5B248F5-FC55-20AA-6A2B-3C5AD99E9E88}"/>
              </a:ext>
            </a:extLst>
          </p:cNvPr>
          <p:cNvSpPr/>
          <p:nvPr/>
        </p:nvSpPr>
        <p:spPr>
          <a:xfrm rot="7546833">
            <a:off x="7200067" y="786920"/>
            <a:ext cx="652068" cy="1627499"/>
          </a:xfrm>
          <a:prstGeom prst="upArrow">
            <a:avLst>
              <a:gd name="adj1" fmla="val 50000"/>
              <a:gd name="adj2" fmla="val 9074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0E97D49-3424-57DC-AF62-9F119EE8C00B}"/>
              </a:ext>
            </a:extLst>
          </p:cNvPr>
          <p:cNvSpPr txBox="1"/>
          <p:nvPr/>
        </p:nvSpPr>
        <p:spPr>
          <a:xfrm>
            <a:off x="8971351" y="154431"/>
            <a:ext cx="792480" cy="46166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CE2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C7C3322-451F-AD25-4EA6-9F47D4661B6A}"/>
              </a:ext>
            </a:extLst>
          </p:cNvPr>
          <p:cNvCxnSpPr/>
          <p:nvPr/>
        </p:nvCxnSpPr>
        <p:spPr>
          <a:xfrm>
            <a:off x="5661660" y="3779520"/>
            <a:ext cx="36000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A47848EC-2278-8A8F-F140-717BDA36C913}"/>
              </a:ext>
            </a:extLst>
          </p:cNvPr>
          <p:cNvCxnSpPr/>
          <p:nvPr/>
        </p:nvCxnSpPr>
        <p:spPr>
          <a:xfrm>
            <a:off x="7559040" y="3787140"/>
            <a:ext cx="36000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4187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2493</TotalTime>
  <Words>40</Words>
  <Application>Microsoft Office PowerPoint</Application>
  <PresentationFormat>Format A4 (210 x 297 mm)</PresentationFormat>
  <Paragraphs>10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Corbel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MH</cp:lastModifiedBy>
  <cp:revision>8</cp:revision>
  <dcterms:created xsi:type="dcterms:W3CDTF">2023-05-30T13:04:46Z</dcterms:created>
  <dcterms:modified xsi:type="dcterms:W3CDTF">2025-07-20T10:19:19Z</dcterms:modified>
</cp:coreProperties>
</file>